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6"/>
  </p:notesMasterIdLst>
  <p:sldIdLst>
    <p:sldId id="258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0B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D23F5-41EA-4817-A965-815A0C016735}" type="datetimeFigureOut">
              <a:rPr lang="en-CA" smtClean="0"/>
              <a:t>2019-01-29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0CBFA-2241-4A05-BBE9-1FE75B7930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328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7.jpg"/><Relationship Id="rId10" Type="http://schemas.openxmlformats.org/officeDocument/2006/relationships/image" Target="../media/image9.jpg"/><Relationship Id="rId4" Type="http://schemas.openxmlformats.org/officeDocument/2006/relationships/image" Target="../media/image16.pn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317F-6EB7-4C71-8C8E-DB91C216B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highlight>
                  <a:srgbClr val="C0C0C0"/>
                </a:highlight>
              </a:rPr>
              <a:t>Team 51</a:t>
            </a:r>
            <a:br>
              <a:rPr lang="en-US" sz="5400" b="1" dirty="0"/>
            </a:br>
            <a:r>
              <a:rPr lang="en-US" sz="5400" b="1" dirty="0"/>
              <a:t>BOX-E</a:t>
            </a:r>
            <a:endParaRPr lang="en-CA" sz="54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62C6-0A92-409B-9002-C719D6754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endParaRPr lang="en-US" sz="1800" i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algn="just"/>
            <a:r>
              <a:rPr lang="en-US" sz="1800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 cute user-controlled game.</a:t>
            </a:r>
          </a:p>
          <a:p>
            <a:pPr algn="just">
              <a:spcBef>
                <a:spcPts val="0"/>
              </a:spcBef>
            </a:pPr>
            <a:endParaRPr lang="en-US" sz="1800" i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algn="just"/>
            <a:r>
              <a:rPr lang="en-US" sz="1100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Curated by Minh-Tam Do, Tiffany </a:t>
            </a:r>
            <a:r>
              <a:rPr lang="en-US" sz="1100" i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Chenn</a:t>
            </a:r>
            <a:r>
              <a:rPr lang="en-US" sz="1100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, Émilie Martin, and Daniela </a:t>
            </a:r>
            <a:r>
              <a:rPr lang="en-US" sz="1100" i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Venuta</a:t>
            </a:r>
            <a:r>
              <a:rPr lang="en-US" sz="1100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for ConUHacks2019</a:t>
            </a:r>
            <a:endParaRPr lang="en-CA" sz="1100" i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3B0BC-3643-48AB-98FA-5C13DF221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39" b="27292"/>
          <a:stretch/>
        </p:blipFill>
        <p:spPr>
          <a:xfrm>
            <a:off x="3606573" y="772887"/>
            <a:ext cx="6308421" cy="1630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8662A8-3B25-4BBB-B5CE-60A4E0C38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572" y="2547256"/>
            <a:ext cx="6308422" cy="3537857"/>
          </a:xfrm>
          <a:prstGeom prst="rect">
            <a:avLst/>
          </a:prstGeom>
        </p:spPr>
      </p:pic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A3622C58-F29F-47EB-8252-0E26BB1FE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7619" y="1405139"/>
            <a:ext cx="1596306" cy="50975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62B0A01-7334-4284-8CA6-ACA0586819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6" t="16262" r="6485" b="16828"/>
          <a:stretch/>
        </p:blipFill>
        <p:spPr>
          <a:xfrm>
            <a:off x="10096693" y="2410440"/>
            <a:ext cx="1596306" cy="528628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9EBD95A3-1AA6-4E54-BA0B-7F6DF0F1FF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08" t="16262" r="6407" b="16639"/>
          <a:stretch/>
        </p:blipFill>
        <p:spPr>
          <a:xfrm>
            <a:off x="10096693" y="3434611"/>
            <a:ext cx="1596278" cy="52862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03193EE-5F89-494B-AFE4-00910354BB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921" t="16450" r="6329" b="17017"/>
          <a:stretch/>
        </p:blipFill>
        <p:spPr>
          <a:xfrm>
            <a:off x="10087619" y="4463831"/>
            <a:ext cx="1605352" cy="52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9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ky filled with stars&#10;&#10;Description automatically generated">
            <a:extLst>
              <a:ext uri="{FF2B5EF4-FFF2-40B4-BE49-F238E27FC236}">
                <a16:creationId xmlns:a16="http://schemas.microsoft.com/office/drawing/2014/main" id="{B2C7E8C5-D69B-4343-9501-2595F486B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13" r="42660"/>
          <a:stretch/>
        </p:blipFill>
        <p:spPr>
          <a:xfrm>
            <a:off x="3439885" y="770116"/>
            <a:ext cx="8855530" cy="53342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2104A73-C80A-4ACD-9A32-7951BB43F676}"/>
              </a:ext>
            </a:extLst>
          </p:cNvPr>
          <p:cNvSpPr/>
          <p:nvPr/>
        </p:nvSpPr>
        <p:spPr>
          <a:xfrm>
            <a:off x="-85725" y="518090"/>
            <a:ext cx="12392025" cy="2717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40269425-C7FD-4819-AB36-2D5A837F9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606"/>
          <a:stretch/>
        </p:blipFill>
        <p:spPr>
          <a:xfrm>
            <a:off x="0" y="6087884"/>
            <a:ext cx="1442314" cy="7701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1A7B93-BC77-4E3E-85C7-3A679250CB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570"/>
          <a:stretch/>
        </p:blipFill>
        <p:spPr>
          <a:xfrm>
            <a:off x="1442314" y="6087885"/>
            <a:ext cx="1441375" cy="770116"/>
          </a:xfrm>
          <a:prstGeom prst="rect">
            <a:avLst/>
          </a:prstGeom>
        </p:spPr>
      </p:pic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54C797DC-76D2-4AD1-8F3A-6A1C0129F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606"/>
          <a:stretch/>
        </p:blipFill>
        <p:spPr>
          <a:xfrm>
            <a:off x="2883689" y="6087884"/>
            <a:ext cx="1442314" cy="77011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A6D7782-85AD-49D5-B7A7-94FB3E5F1F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570"/>
          <a:stretch/>
        </p:blipFill>
        <p:spPr>
          <a:xfrm>
            <a:off x="4326003" y="6087885"/>
            <a:ext cx="1441375" cy="770116"/>
          </a:xfrm>
          <a:prstGeom prst="rect">
            <a:avLst/>
          </a:prstGeom>
        </p:spPr>
      </p:pic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CDD16CDD-B0CC-4855-89A6-52421975E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540"/>
          <a:stretch/>
        </p:blipFill>
        <p:spPr>
          <a:xfrm>
            <a:off x="5766439" y="6086942"/>
            <a:ext cx="1442314" cy="77105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9F3CE61-BD30-45AC-A3DF-AEC9F95567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571"/>
          <a:stretch/>
        </p:blipFill>
        <p:spPr>
          <a:xfrm>
            <a:off x="7208753" y="6086943"/>
            <a:ext cx="1441375" cy="77011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D28A9747-E131-403E-A46D-D8BFB098B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6541"/>
          <a:stretch/>
        </p:blipFill>
        <p:spPr>
          <a:xfrm>
            <a:off x="8650128" y="6086944"/>
            <a:ext cx="1442314" cy="7710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016E576-96F3-41F3-84B8-7A60A33F80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506"/>
          <a:stretch/>
        </p:blipFill>
        <p:spPr>
          <a:xfrm>
            <a:off x="10092442" y="6086945"/>
            <a:ext cx="1441375" cy="771055"/>
          </a:xfrm>
          <a:prstGeom prst="rect">
            <a:avLst/>
          </a:prstGeom>
        </p:spPr>
      </p:pic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86C29913-3846-4BD4-99AC-DBEAD24D2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301" b="46541"/>
          <a:stretch/>
        </p:blipFill>
        <p:spPr>
          <a:xfrm>
            <a:off x="11532878" y="6086945"/>
            <a:ext cx="659122" cy="7710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1BBDB2-3F0C-4B37-AD6B-34E5495E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/>
          <a:lstStyle/>
          <a:p>
            <a:r>
              <a:rPr lang="en-US" dirty="0"/>
              <a:t>Basic Introduction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EF784-BC1A-4B0D-94EB-3A7428C75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/>
          <a:lstStyle/>
          <a:p>
            <a:pPr algn="just"/>
            <a:endParaRPr lang="en-US" i="1" dirty="0"/>
          </a:p>
          <a:p>
            <a:pPr algn="just"/>
            <a:r>
              <a:rPr lang="en-US" i="1" dirty="0"/>
              <a:t>Box-E</a:t>
            </a:r>
            <a:r>
              <a:rPr lang="en-US" dirty="0"/>
              <a:t> is a short interactive game geared towards helping a small,  adventurous robot get his claws on magical items. The user is tasked with collecting various crystal gears while simultaneously avoiding dangerous obstacles.</a:t>
            </a:r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7FD020-0C28-43A9-98A8-876173512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170" y="3180474"/>
            <a:ext cx="2907410" cy="290741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6708D45-6BBD-4ADD-981D-9255F6FF24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075" r="32236"/>
          <a:stretch/>
        </p:blipFill>
        <p:spPr>
          <a:xfrm rot="10800000" flipH="1">
            <a:off x="9547610" y="696507"/>
            <a:ext cx="1089663" cy="2972586"/>
          </a:xfrm>
          <a:prstGeom prst="rect">
            <a:avLst/>
          </a:prstGeom>
        </p:spPr>
      </p:pic>
      <p:pic>
        <p:nvPicPr>
          <p:cNvPr id="37" name="Content Placeholder 7">
            <a:extLst>
              <a:ext uri="{FF2B5EF4-FFF2-40B4-BE49-F238E27FC236}">
                <a16:creationId xmlns:a16="http://schemas.microsoft.com/office/drawing/2014/main" id="{E506BFF5-912D-4548-8205-F41F61E35D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775" t="11593" r="14963" b="12007"/>
          <a:stretch/>
        </p:blipFill>
        <p:spPr>
          <a:xfrm>
            <a:off x="9366718" y="5328697"/>
            <a:ext cx="1089663" cy="10277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BC79C69-777C-44BB-AE25-B6F7ED81D1A4}"/>
              </a:ext>
            </a:extLst>
          </p:cNvPr>
          <p:cNvSpPr/>
          <p:nvPr/>
        </p:nvSpPr>
        <p:spPr>
          <a:xfrm>
            <a:off x="0" y="0"/>
            <a:ext cx="12192000" cy="518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AB5898E-6BCC-4013-9A21-424B3805C736}"/>
              </a:ext>
            </a:extLst>
          </p:cNvPr>
          <p:cNvSpPr/>
          <p:nvPr/>
        </p:nvSpPr>
        <p:spPr>
          <a:xfrm>
            <a:off x="3634905" y="1838812"/>
            <a:ext cx="2011185" cy="1251751"/>
          </a:xfrm>
          <a:prstGeom prst="wedgeRoundRectCallout">
            <a:avLst>
              <a:gd name="adj1" fmla="val -528"/>
              <a:gd name="adj2" fmla="val 8661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 Extra Light" panose="020B0604020202020204" pitchFamily="34" charset="0"/>
              </a:rPr>
              <a:t>Hello! My name is Box-E and I am a robot.</a:t>
            </a:r>
            <a:endParaRPr lang="en-CA" dirty="0">
              <a:latin typeface="Abadi Extra Light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02C68-AF2B-408A-BE80-EE2DE1C42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214618" y="3921119"/>
            <a:ext cx="1196956" cy="1196956"/>
          </a:xfrm>
          <a:prstGeom prst="rect">
            <a:avLst/>
          </a:prstGeom>
        </p:spPr>
      </p:pic>
      <p:sp>
        <p:nvSpPr>
          <p:cNvPr id="13" name="Flowchart: Off-page Connector 12">
            <a:extLst>
              <a:ext uri="{FF2B5EF4-FFF2-40B4-BE49-F238E27FC236}">
                <a16:creationId xmlns:a16="http://schemas.microsoft.com/office/drawing/2014/main" id="{0B080069-00C3-47F1-8FCC-455214DBED0E}"/>
              </a:ext>
            </a:extLst>
          </p:cNvPr>
          <p:cNvSpPr/>
          <p:nvPr/>
        </p:nvSpPr>
        <p:spPr>
          <a:xfrm>
            <a:off x="7092409" y="1776142"/>
            <a:ext cx="1441375" cy="1892951"/>
          </a:xfrm>
          <a:prstGeom prst="flowChartOffpageConnec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 Extra Light" panose="020B0204020104020204" pitchFamily="34" charset="0"/>
              </a:rPr>
              <a:t>My goal is to collect these </a:t>
            </a:r>
            <a:r>
              <a:rPr lang="en-US" cap="small" dirty="0">
                <a:latin typeface="Abadi Extra Light" panose="020B0204020104020204" pitchFamily="34" charset="0"/>
              </a:rPr>
              <a:t>Crystal Gears</a:t>
            </a:r>
            <a:r>
              <a:rPr lang="en-US" dirty="0">
                <a:latin typeface="Abadi Extra Light" panose="020B0204020104020204" pitchFamily="34" charset="0"/>
              </a:rPr>
              <a:t>.</a:t>
            </a:r>
            <a:endParaRPr lang="en-CA" dirty="0">
              <a:latin typeface="Abadi Extra Light" panose="020B0204020104020204" pitchFamily="34" charset="0"/>
            </a:endParaRPr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36036BDB-5E26-4FAE-B736-6BDA318E47A0}"/>
              </a:ext>
            </a:extLst>
          </p:cNvPr>
          <p:cNvSpPr/>
          <p:nvPr/>
        </p:nvSpPr>
        <p:spPr>
          <a:xfrm>
            <a:off x="9014755" y="3776636"/>
            <a:ext cx="2155371" cy="1301408"/>
          </a:xfrm>
          <a:prstGeom prst="round2Diag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 Extra Light" panose="020B0204020104020204" pitchFamily="34" charset="0"/>
              </a:rPr>
              <a:t>I need to avoid </a:t>
            </a:r>
            <a:r>
              <a:rPr lang="en-US" cap="small" dirty="0">
                <a:latin typeface="Abadi Extra Light" panose="020B0204020104020204" pitchFamily="34" charset="0"/>
              </a:rPr>
              <a:t>Mechanical Arms </a:t>
            </a:r>
            <a:r>
              <a:rPr lang="en-US" dirty="0">
                <a:latin typeface="Abadi Extra Light" panose="020B0204020104020204" pitchFamily="34" charset="0"/>
              </a:rPr>
              <a:t>and </a:t>
            </a:r>
            <a:r>
              <a:rPr lang="en-US" cap="small" dirty="0">
                <a:latin typeface="Abadi Extra Light" panose="020B0204020104020204" pitchFamily="34" charset="0"/>
              </a:rPr>
              <a:t>Moving Boxes </a:t>
            </a:r>
            <a:r>
              <a:rPr lang="en-US" dirty="0">
                <a:latin typeface="Abadi Extra Light" panose="020B0204020104020204" pitchFamily="34" charset="0"/>
              </a:rPr>
              <a:t>to survive!</a:t>
            </a:r>
          </a:p>
        </p:txBody>
      </p:sp>
    </p:spTree>
    <p:extLst>
      <p:ext uri="{BB962C8B-B14F-4D97-AF65-F5344CB8AC3E}">
        <p14:creationId xmlns:p14="http://schemas.microsoft.com/office/powerpoint/2010/main" val="3181701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9F4A-7B87-44CC-B0CA-93F7FEAA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Programs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56A24-90D9-4E28-B1A8-A29D29A0C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7912" y="1225402"/>
            <a:ext cx="3474720" cy="807720"/>
          </a:xfrm>
        </p:spPr>
        <p:txBody>
          <a:bodyPr/>
          <a:lstStyle/>
          <a:p>
            <a:r>
              <a:rPr lang="en-US" dirty="0"/>
              <a:t>Unity (C#)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B7302-7F5B-4E1B-BA6D-335626A71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56599" y="2261819"/>
            <a:ext cx="3474720" cy="2140321"/>
          </a:xfrm>
        </p:spPr>
        <p:txBody>
          <a:bodyPr/>
          <a:lstStyle/>
          <a:p>
            <a:r>
              <a:rPr lang="en-US" b="1" dirty="0">
                <a:solidFill>
                  <a:srgbClr val="F50BE4"/>
                </a:solidFill>
              </a:rPr>
              <a:t>New experience </a:t>
            </a:r>
            <a:r>
              <a:rPr lang="en-US" dirty="0"/>
              <a:t>with the language and library</a:t>
            </a:r>
          </a:p>
          <a:p>
            <a:r>
              <a:rPr lang="en-US" dirty="0"/>
              <a:t>Ran into many errors along the way</a:t>
            </a:r>
          </a:p>
          <a:p>
            <a:r>
              <a:rPr lang="en-US" dirty="0"/>
              <a:t>Relied on online resources to debug code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77AC1C-2DD4-463C-8A77-4D2741490C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18463" y="1225402"/>
            <a:ext cx="3474720" cy="813171"/>
          </a:xfrm>
        </p:spPr>
        <p:txBody>
          <a:bodyPr/>
          <a:lstStyle/>
          <a:p>
            <a:r>
              <a:rPr lang="en-US" dirty="0"/>
              <a:t>Photoshop</a:t>
            </a:r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08FFEF-2082-4046-920B-00B046132A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18463" y="2340148"/>
            <a:ext cx="3474720" cy="1098477"/>
          </a:xfrm>
        </p:spPr>
        <p:txBody>
          <a:bodyPr/>
          <a:lstStyle/>
          <a:p>
            <a:pPr algn="just"/>
            <a:r>
              <a:rPr lang="en-US" dirty="0"/>
              <a:t>Digitally transferred </a:t>
            </a:r>
            <a:r>
              <a:rPr lang="en-US" b="1" dirty="0">
                <a:solidFill>
                  <a:srgbClr val="F50BE4"/>
                </a:solidFill>
              </a:rPr>
              <a:t>hand-drawn designs</a:t>
            </a:r>
            <a:r>
              <a:rPr lang="en-US" dirty="0"/>
              <a:t> by means of the Photoshop interface</a:t>
            </a:r>
            <a:endParaRPr lang="en-CA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AAC2059-1CAE-490F-8B74-1FB1B990BA6B}"/>
              </a:ext>
            </a:extLst>
          </p:cNvPr>
          <p:cNvSpPr txBox="1">
            <a:spLocks/>
          </p:cNvSpPr>
          <p:nvPr/>
        </p:nvSpPr>
        <p:spPr>
          <a:xfrm>
            <a:off x="7818463" y="3032688"/>
            <a:ext cx="3474720" cy="292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70AD405A-C862-4547-A3F4-A958B7713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14" y="1431141"/>
            <a:ext cx="604157" cy="60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55F96721-6351-4670-AC9A-DFD4C8932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057" y="1325653"/>
            <a:ext cx="816429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# logo">
            <a:extLst>
              <a:ext uri="{FF2B5EF4-FFF2-40B4-BE49-F238E27FC236}">
                <a16:creationId xmlns:a16="http://schemas.microsoft.com/office/drawing/2014/main" id="{389620DC-0337-466C-BC7A-CDDCF33C2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64727"/>
            <a:ext cx="816428" cy="8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E87AE67-D80F-4BA8-9C5D-A69BDC7E50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653" b="14702"/>
          <a:stretch/>
        </p:blipFill>
        <p:spPr>
          <a:xfrm>
            <a:off x="8001197" y="3626300"/>
            <a:ext cx="2179692" cy="2140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DB5031-A55D-4C77-8F5A-5D0B66A7FB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1872" y="3626300"/>
            <a:ext cx="833062" cy="833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C91286-647A-4EF4-A7E8-D8AF12F4B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6947" y="4664869"/>
            <a:ext cx="1062911" cy="1062911"/>
          </a:xfrm>
          <a:prstGeom prst="rect">
            <a:avLst/>
          </a:prstGeom>
        </p:spPr>
      </p:pic>
      <p:pic>
        <p:nvPicPr>
          <p:cNvPr id="1034" name="Picture 10" descr="https://scontent.fyhu1-1.fna.fbcdn.net/v/t1.15752-9/50936351_769940033363817_755434496249036800_n.png?_nc_cat=110&amp;_nc_ht=scontent.fyhu1-1.fna&amp;oh=eee44adad94c952fcf31f5c20c6aab8b&amp;oe=5CF63F02">
            <a:extLst>
              <a:ext uri="{FF2B5EF4-FFF2-40B4-BE49-F238E27FC236}">
                <a16:creationId xmlns:a16="http://schemas.microsoft.com/office/drawing/2014/main" id="{F8B22624-0DF7-407F-AAAC-21CAF5EA2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42" b="32459"/>
          <a:stretch/>
        </p:blipFill>
        <p:spPr bwMode="auto">
          <a:xfrm>
            <a:off x="3956599" y="4630837"/>
            <a:ext cx="3474720" cy="109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724DBEA-096A-40DA-9892-2CF04168DCEF}"/>
              </a:ext>
            </a:extLst>
          </p:cNvPr>
          <p:cNvSpPr/>
          <p:nvPr/>
        </p:nvSpPr>
        <p:spPr>
          <a:xfrm>
            <a:off x="-85725" y="518090"/>
            <a:ext cx="12392025" cy="2717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2EDC2B-117D-4AD2-AD8C-D2463BCBC54B}"/>
              </a:ext>
            </a:extLst>
          </p:cNvPr>
          <p:cNvSpPr/>
          <p:nvPr/>
        </p:nvSpPr>
        <p:spPr>
          <a:xfrm>
            <a:off x="0" y="0"/>
            <a:ext cx="12192000" cy="518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4600DFF4-224A-4CC9-87D9-1B486792390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6606"/>
          <a:stretch/>
        </p:blipFill>
        <p:spPr>
          <a:xfrm>
            <a:off x="0" y="6087884"/>
            <a:ext cx="1442314" cy="7701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A0D7E4-B896-4461-9F2F-7B0C7ECF2AE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6570"/>
          <a:stretch/>
        </p:blipFill>
        <p:spPr>
          <a:xfrm>
            <a:off x="1442314" y="6087885"/>
            <a:ext cx="1441375" cy="770116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92891A13-0218-4590-99E4-A9663C2ECC2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6606"/>
          <a:stretch/>
        </p:blipFill>
        <p:spPr>
          <a:xfrm>
            <a:off x="2883689" y="6087884"/>
            <a:ext cx="1442314" cy="7701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9538E7-4085-4237-993C-3B48C84017E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6570"/>
          <a:stretch/>
        </p:blipFill>
        <p:spPr>
          <a:xfrm>
            <a:off x="4326003" y="6087885"/>
            <a:ext cx="1441375" cy="770116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F04D2C50-5CB4-4131-A910-853149BDA0A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6540"/>
          <a:stretch/>
        </p:blipFill>
        <p:spPr>
          <a:xfrm>
            <a:off x="5766439" y="6086942"/>
            <a:ext cx="1442314" cy="7710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E9563F-845D-4051-B56B-9E5F47DFDD6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6571"/>
          <a:stretch/>
        </p:blipFill>
        <p:spPr>
          <a:xfrm>
            <a:off x="7208753" y="6086943"/>
            <a:ext cx="1441375" cy="770116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69E737E0-4B47-4989-950F-3630859A1ED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" b="46541"/>
          <a:stretch/>
        </p:blipFill>
        <p:spPr>
          <a:xfrm>
            <a:off x="8650128" y="6086944"/>
            <a:ext cx="1442314" cy="7710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754B38-C2E9-484A-BBEF-61CC12C7152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6506"/>
          <a:stretch/>
        </p:blipFill>
        <p:spPr>
          <a:xfrm>
            <a:off x="10092442" y="6086945"/>
            <a:ext cx="1441375" cy="771055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90CC512B-E4C4-4E35-89C0-98B2C96ADFA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4301" b="46541"/>
          <a:stretch/>
        </p:blipFill>
        <p:spPr>
          <a:xfrm>
            <a:off x="11532878" y="6086945"/>
            <a:ext cx="659122" cy="7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5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360C-2837-4620-8DAA-1AC2086F7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EF1C5-AE95-4851-8292-5BA08259B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2435607"/>
          </a:xfrm>
        </p:spPr>
        <p:txBody>
          <a:bodyPr/>
          <a:lstStyle/>
          <a:p>
            <a:r>
              <a:rPr lang="en-US" dirty="0"/>
              <a:t>Here are a few </a:t>
            </a:r>
            <a:r>
              <a:rPr lang="en-US" b="1" cap="small" dirty="0">
                <a:solidFill>
                  <a:srgbClr val="00B0F0"/>
                </a:solidFill>
              </a:rPr>
              <a:t>tips</a:t>
            </a:r>
            <a:r>
              <a:rPr lang="en-US" dirty="0"/>
              <a:t> before starting:</a:t>
            </a:r>
          </a:p>
          <a:p>
            <a:pPr lvl="1"/>
            <a:r>
              <a:rPr lang="en-US" dirty="0"/>
              <a:t>Try to catch as many gears as you can</a:t>
            </a:r>
          </a:p>
          <a:p>
            <a:pPr lvl="1"/>
            <a:r>
              <a:rPr lang="en-US" dirty="0"/>
              <a:t>Beware of mechanical boxes and moving arms!</a:t>
            </a:r>
          </a:p>
          <a:p>
            <a:r>
              <a:rPr lang="en-US" b="1" dirty="0">
                <a:solidFill>
                  <a:srgbClr val="00B0F0"/>
                </a:solidFill>
              </a:rPr>
              <a:t>Movement keys</a:t>
            </a:r>
            <a:r>
              <a:rPr lang="en-US" dirty="0"/>
              <a:t>:</a:t>
            </a:r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63B01-B3BF-4DDD-BBB4-3869CA770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i="1" dirty="0"/>
              <a:t>Have a go at our game!</a:t>
            </a:r>
            <a:endParaRPr lang="en-CA" sz="1800" i="1" dirty="0"/>
          </a:p>
        </p:txBody>
      </p:sp>
      <p:pic>
        <p:nvPicPr>
          <p:cNvPr id="2056" name="Picture 8" descr="Image result for space bar png">
            <a:extLst>
              <a:ext uri="{FF2B5EF4-FFF2-40B4-BE49-F238E27FC236}">
                <a16:creationId xmlns:a16="http://schemas.microsoft.com/office/drawing/2014/main" id="{F4B9C42C-C0A7-4A91-85C6-55B5BB8F2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616" y="5509591"/>
            <a:ext cx="3248025" cy="51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EE8FEAB-0210-4642-9A78-53E2A3C408BC}"/>
              </a:ext>
            </a:extLst>
          </p:cNvPr>
          <p:cNvSpPr/>
          <p:nvPr/>
        </p:nvSpPr>
        <p:spPr>
          <a:xfrm>
            <a:off x="6335078" y="4538503"/>
            <a:ext cx="1943100" cy="755513"/>
          </a:xfrm>
          <a:prstGeom prst="wedgeRoundRectCallout">
            <a:avLst>
              <a:gd name="adj1" fmla="val 18873"/>
              <a:gd name="adj2" fmla="val 6332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 the </a:t>
            </a:r>
            <a:r>
              <a:rPr lang="en-US" cap="small" dirty="0"/>
              <a:t>space bar</a:t>
            </a:r>
            <a:r>
              <a:rPr lang="en-US" dirty="0"/>
              <a:t> to jump</a:t>
            </a:r>
            <a:endParaRPr lang="en-CA" dirty="0"/>
          </a:p>
        </p:txBody>
      </p:sp>
      <p:pic>
        <p:nvPicPr>
          <p:cNvPr id="2058" name="Picture 10" descr="https://scontent.fyhu1-1.fna.fbcdn.net/v/t1.15752-9/50940274_442182426320349_2729272470442868736_n.png?_nc_cat=102&amp;_nc_ht=scontent.fyhu1-1.fna&amp;oh=b8f14078af359c62410b922ba5754dbd&amp;oe=5CC578D1">
            <a:extLst>
              <a:ext uri="{FF2B5EF4-FFF2-40B4-BE49-F238E27FC236}">
                <a16:creationId xmlns:a16="http://schemas.microsoft.com/office/drawing/2014/main" id="{426F73ED-CCC6-46E3-A484-7D768C061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2504471"/>
            <a:ext cx="2834641" cy="184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7E5F22B-5B3D-4844-9994-D4A3DDACF0CE}"/>
              </a:ext>
            </a:extLst>
          </p:cNvPr>
          <p:cNvSpPr/>
          <p:nvPr/>
        </p:nvSpPr>
        <p:spPr>
          <a:xfrm>
            <a:off x="4477513" y="2504471"/>
            <a:ext cx="2266950" cy="624452"/>
          </a:xfrm>
          <a:prstGeom prst="wedgeRoundRectCallout">
            <a:avLst>
              <a:gd name="adj1" fmla="val 30848"/>
              <a:gd name="adj2" fmla="val 7361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 the </a:t>
            </a:r>
            <a:r>
              <a:rPr lang="en-US" cap="small" dirty="0"/>
              <a:t>left arrow </a:t>
            </a:r>
            <a:r>
              <a:rPr lang="en-US" dirty="0"/>
              <a:t>to move back</a:t>
            </a:r>
            <a:endParaRPr lang="en-CA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D0A0641E-5FBA-4527-9FC4-452541E26740}"/>
              </a:ext>
            </a:extLst>
          </p:cNvPr>
          <p:cNvSpPr/>
          <p:nvPr/>
        </p:nvSpPr>
        <p:spPr>
          <a:xfrm>
            <a:off x="7934706" y="2138187"/>
            <a:ext cx="2266950" cy="717260"/>
          </a:xfrm>
          <a:prstGeom prst="wedgeRoundRectCallout">
            <a:avLst>
              <a:gd name="adj1" fmla="val -31337"/>
              <a:gd name="adj2" fmla="val 10515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 the </a:t>
            </a:r>
            <a:r>
              <a:rPr lang="en-US" cap="small" dirty="0"/>
              <a:t>right arrow </a:t>
            </a:r>
            <a:r>
              <a:rPr lang="en-US" dirty="0"/>
              <a:t>to move forward</a:t>
            </a:r>
            <a:endParaRPr lang="en-CA" dirty="0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5EE0DB7E-B321-4FC1-AD25-EA4EC774CD3C}"/>
              </a:ext>
            </a:extLst>
          </p:cNvPr>
          <p:cNvSpPr/>
          <p:nvPr/>
        </p:nvSpPr>
        <p:spPr>
          <a:xfrm>
            <a:off x="8353425" y="460700"/>
            <a:ext cx="3076575" cy="994529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cap="small" dirty="0"/>
              <a:t>Warning</a:t>
            </a:r>
            <a:r>
              <a:rPr lang="en-US" i="1" dirty="0"/>
              <a:t>: playing this game may result in utmost frustration</a:t>
            </a:r>
            <a:endParaRPr lang="en-CA" i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EB14E8-65EB-45ED-84EA-19569BD3F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306" y="3609371"/>
            <a:ext cx="1849058" cy="1849058"/>
          </a:xfrm>
          <a:prstGeom prst="rect">
            <a:avLst/>
          </a:prstGeom>
        </p:spPr>
      </p:pic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49EE0846-6A07-4374-A87E-A9A246B2795C}"/>
              </a:ext>
            </a:extLst>
          </p:cNvPr>
          <p:cNvSpPr/>
          <p:nvPr/>
        </p:nvSpPr>
        <p:spPr>
          <a:xfrm>
            <a:off x="5232589" y="4054586"/>
            <a:ext cx="131668" cy="95862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7BD75D9B-2CBC-4127-9D08-AB1C7630053C}"/>
              </a:ext>
            </a:extLst>
          </p:cNvPr>
          <p:cNvSpPr/>
          <p:nvPr/>
        </p:nvSpPr>
        <p:spPr>
          <a:xfrm rot="5400000">
            <a:off x="4414155" y="5284199"/>
            <a:ext cx="131668" cy="95862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71BD57EA-83F9-46F7-BE85-BB61BAD32F3F}"/>
              </a:ext>
            </a:extLst>
          </p:cNvPr>
          <p:cNvSpPr/>
          <p:nvPr/>
        </p:nvSpPr>
        <p:spPr>
          <a:xfrm>
            <a:off x="9101330" y="3674771"/>
            <a:ext cx="2419350" cy="158109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cap="small" dirty="0"/>
              <a:t>Tip</a:t>
            </a:r>
            <a:r>
              <a:rPr lang="en-US" i="1" dirty="0"/>
              <a:t>: you cannot hold the space bar to continuously jump. You must press the key multiple times.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423095903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814</TotalTime>
  <Words>218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Abadi Extra Light</vt:lpstr>
      <vt:lpstr>Calibri</vt:lpstr>
      <vt:lpstr>Corbel</vt:lpstr>
      <vt:lpstr>Wingdings 2</vt:lpstr>
      <vt:lpstr>Frame</vt:lpstr>
      <vt:lpstr>Team 51 BOX-E</vt:lpstr>
      <vt:lpstr>Basic Introduction</vt:lpstr>
      <vt:lpstr>Used Programs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Émilie Martin</dc:creator>
  <cp:lastModifiedBy>Émilie Martin</cp:lastModifiedBy>
  <cp:revision>114</cp:revision>
  <dcterms:created xsi:type="dcterms:W3CDTF">2019-01-27T00:07:53Z</dcterms:created>
  <dcterms:modified xsi:type="dcterms:W3CDTF">2019-01-29T18:52:53Z</dcterms:modified>
</cp:coreProperties>
</file>